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572378" y="2099763"/>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dirty="0" smtClean="0">
                <a:solidFill>
                  <a:schemeClr val="accent6"/>
                </a:solidFill>
                <a:latin typeface="Arial Narrow" panose="020B0606020202030204" pitchFamily="34" charset="0"/>
                <a:ea typeface="Arial"/>
                <a:cs typeface="Arial"/>
                <a:sym typeface="Arial"/>
              </a:rPr>
              <a:t>“An </a:t>
            </a:r>
            <a:r>
              <a:rPr lang="en-US" sz="4000" b="1" dirty="0">
                <a:solidFill>
                  <a:schemeClr val="accent6"/>
                </a:solidFill>
                <a:latin typeface="Arial Narrow" panose="020B0606020202030204" pitchFamily="34" charset="0"/>
                <a:ea typeface="Arial"/>
                <a:cs typeface="Arial"/>
                <a:sym typeface="Arial"/>
              </a:rPr>
              <a:t>End-to-End Data Science Project with </a:t>
            </a:r>
            <a:r>
              <a:rPr lang="en-US" sz="4000" b="1" dirty="0" err="1" smtClean="0">
                <a:solidFill>
                  <a:schemeClr val="accent6"/>
                </a:solidFill>
                <a:latin typeface="Arial Narrow" panose="020B0606020202030204" pitchFamily="34" charset="0"/>
                <a:ea typeface="Arial"/>
                <a:cs typeface="Arial"/>
                <a:sym typeface="Arial"/>
              </a:rPr>
              <a:t>ChatGPT</a:t>
            </a:r>
            <a:r>
              <a:rPr lang="en-US" sz="4000" b="1" dirty="0" smtClean="0">
                <a:solidFill>
                  <a:schemeClr val="accent6"/>
                </a:solidFill>
                <a:latin typeface="Arial Narrow" panose="020B0606020202030204" pitchFamily="34" charset="0"/>
                <a:ea typeface="Arial"/>
                <a:cs typeface="Arial"/>
                <a:sym typeface="Arial"/>
              </a:rPr>
              <a:t>”</a:t>
            </a:r>
            <a:endParaRPr dirty="0">
              <a:solidFill>
                <a:schemeClr val="accent6"/>
              </a:solidFill>
              <a:latin typeface="Arial Narrow" panose="020B0606020202030204" pitchFamily="34" charset="0"/>
            </a:endParaRPr>
          </a:p>
        </p:txBody>
      </p:sp>
      <p:sp>
        <p:nvSpPr>
          <p:cNvPr id="92" name="Google Shape;92;p13"/>
          <p:cNvSpPr txBox="1"/>
          <p:nvPr/>
        </p:nvSpPr>
        <p:spPr>
          <a:xfrm>
            <a:off x="-218946" y="1056776"/>
            <a:ext cx="12726648" cy="52318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i="0" u="none" strike="noStrike" cap="none" dirty="0">
                <a:solidFill>
                  <a:srgbClr val="2F5496"/>
                </a:solidFill>
                <a:latin typeface="Arial"/>
                <a:ea typeface="Arial"/>
                <a:cs typeface="Arial"/>
                <a:sym typeface="Arial"/>
              </a:rPr>
              <a:t>TSP- AI ML Fundamentals (Capstone Project)</a:t>
            </a:r>
            <a:endParaRPr sz="1200" dirty="0"/>
          </a:p>
        </p:txBody>
      </p:sp>
      <p:sp>
        <p:nvSpPr>
          <p:cNvPr id="93" name="Google Shape;93;p13"/>
          <p:cNvSpPr txBox="1"/>
          <p:nvPr/>
        </p:nvSpPr>
        <p:spPr>
          <a:xfrm>
            <a:off x="1723871" y="3579279"/>
            <a:ext cx="9039066" cy="107717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dirty="0">
                <a:solidFill>
                  <a:srgbClr val="2F5496"/>
                </a:solidFill>
                <a:latin typeface="Arial"/>
                <a:ea typeface="Arial"/>
                <a:cs typeface="Arial"/>
                <a:sym typeface="Arial"/>
              </a:rPr>
              <a:t>Presented By</a:t>
            </a:r>
            <a:r>
              <a:rPr lang="en-US" sz="1800" b="1" i="0" u="none" strike="noStrike" cap="none" dirty="0" smtClean="0">
                <a:solidFill>
                  <a:srgbClr val="2F5496"/>
                </a:solidFill>
                <a:latin typeface="Arial"/>
                <a:ea typeface="Arial"/>
                <a:cs typeface="Arial"/>
                <a:sym typeface="Arial"/>
              </a:rPr>
              <a:t>:</a:t>
            </a:r>
          </a:p>
          <a:p>
            <a:pPr marL="0" marR="0" lvl="0" indent="0" algn="l" rtl="0">
              <a:spcBef>
                <a:spcPts val="0"/>
              </a:spcBef>
              <a:spcAft>
                <a:spcPts val="0"/>
              </a:spcAft>
              <a:buNone/>
            </a:pPr>
            <a:endParaRPr sz="1200" dirty="0"/>
          </a:p>
          <a:p>
            <a:pPr lvl="0"/>
            <a:r>
              <a:rPr lang="en-US" sz="1800" b="1" dirty="0">
                <a:solidFill>
                  <a:srgbClr val="2F5496"/>
                </a:solidFill>
                <a:latin typeface="Arial"/>
                <a:ea typeface="Arial"/>
                <a:cs typeface="Arial"/>
                <a:sym typeface="Arial"/>
              </a:rPr>
              <a:t> </a:t>
            </a:r>
            <a:r>
              <a:rPr lang="en-US" sz="1600" b="1" dirty="0" smtClean="0">
                <a:solidFill>
                  <a:srgbClr val="2F5496"/>
                </a:solidFill>
                <a:sym typeface="Arial"/>
              </a:rPr>
              <a:t>               NAME:   </a:t>
            </a:r>
            <a:r>
              <a:rPr lang="en-US" sz="1600" b="1" dirty="0">
                <a:solidFill>
                  <a:srgbClr val="2F5496"/>
                </a:solidFill>
              </a:rPr>
              <a:t>S. GOVINDARAJ</a:t>
            </a:r>
            <a:r>
              <a:rPr lang="en-US" sz="1600" b="1" dirty="0" smtClean="0">
                <a:solidFill>
                  <a:srgbClr val="2F5496"/>
                </a:solidFill>
              </a:rPr>
              <a:t>         </a:t>
            </a:r>
          </a:p>
          <a:p>
            <a:pPr lvl="0"/>
            <a:r>
              <a:rPr lang="en-US" sz="1600" b="1" dirty="0">
                <a:solidFill>
                  <a:srgbClr val="2F5496"/>
                </a:solidFill>
              </a:rPr>
              <a:t> </a:t>
            </a:r>
            <a:r>
              <a:rPr lang="en-US" sz="1600" b="1" dirty="0" smtClean="0">
                <a:solidFill>
                  <a:srgbClr val="2F5496"/>
                </a:solidFill>
              </a:rPr>
              <a:t>        </a:t>
            </a:r>
            <a:r>
              <a:rPr lang="en-US" sz="1600" b="1" dirty="0" smtClean="0">
                <a:solidFill>
                  <a:srgbClr val="2F5496"/>
                </a:solidFill>
              </a:rPr>
              <a:t>       </a:t>
            </a:r>
            <a:r>
              <a:rPr lang="en-US" sz="1600" b="1" dirty="0" smtClean="0">
                <a:solidFill>
                  <a:srgbClr val="2F5496"/>
                </a:solidFill>
              </a:rPr>
              <a:t>NM ID:</a:t>
            </a:r>
            <a:r>
              <a:rPr lang="en-US" sz="1600" b="1" dirty="0" smtClean="0">
                <a:solidFill>
                  <a:srgbClr val="2F5496"/>
                </a:solidFill>
                <a:sym typeface="Arial"/>
              </a:rPr>
              <a:t>    </a:t>
            </a:r>
            <a:r>
              <a:rPr lang="en-US" sz="1600" b="1" dirty="0">
                <a:solidFill>
                  <a:srgbClr val="2F5496"/>
                </a:solidFill>
              </a:rPr>
              <a:t>au810021114025 </a:t>
            </a:r>
            <a:endParaRPr lang="en-US" sz="1600" b="1" dirty="0" smtClean="0">
              <a:solidFill>
                <a:srgbClr val="2F5496"/>
              </a:solidFill>
              <a:sym typeface="Arial"/>
            </a:endParaRPr>
          </a:p>
        </p:txBody>
      </p:sp>
      <p:sp>
        <p:nvSpPr>
          <p:cNvPr id="94" name="Google Shape;94;p13"/>
          <p:cNvSpPr txBox="1"/>
          <p:nvPr/>
        </p:nvSpPr>
        <p:spPr>
          <a:xfrm>
            <a:off x="1723871" y="4712932"/>
            <a:ext cx="8259580"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rgbClr val="2F5496"/>
                </a:solidFill>
                <a:sym typeface="Arial"/>
              </a:rPr>
              <a:t>Guided By: </a:t>
            </a:r>
            <a:endParaRPr lang="en-US" sz="1800" b="1" dirty="0" smtClean="0">
              <a:solidFill>
                <a:srgbClr val="2F5496"/>
              </a:solidFill>
              <a:sym typeface="Arial"/>
            </a:endParaRPr>
          </a:p>
          <a:p>
            <a:pPr marL="0" marR="0" lvl="0" indent="0" algn="l" rtl="0">
              <a:spcBef>
                <a:spcPts val="0"/>
              </a:spcBef>
              <a:spcAft>
                <a:spcPts val="0"/>
              </a:spcAft>
              <a:buNone/>
            </a:pPr>
            <a:r>
              <a:rPr lang="en-US" sz="1800" b="1" dirty="0">
                <a:solidFill>
                  <a:srgbClr val="2F5496"/>
                </a:solidFill>
              </a:rPr>
              <a:t> </a:t>
            </a:r>
            <a:r>
              <a:rPr lang="en-US" sz="1800" b="1" dirty="0" smtClean="0">
                <a:solidFill>
                  <a:srgbClr val="2F5496"/>
                </a:solidFill>
              </a:rPr>
              <a:t>                  </a:t>
            </a:r>
            <a:r>
              <a:rPr lang="en-US" sz="1800" b="1" dirty="0" smtClean="0">
                <a:solidFill>
                  <a:srgbClr val="2F5496"/>
                </a:solidFill>
                <a:sym typeface="Arial"/>
              </a:rPr>
              <a:t>Ramar </a:t>
            </a:r>
            <a:r>
              <a:rPr lang="en-US" sz="1800" b="1" dirty="0">
                <a:solidFill>
                  <a:srgbClr val="2F5496"/>
                </a:solidFill>
                <a:sym typeface="Arial"/>
              </a:rPr>
              <a:t>Bose Sr. AI Master Trainer   </a:t>
            </a:r>
            <a:endParaRPr sz="1200" dirty="0"/>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3600" b="1" dirty="0">
                <a:solidFill>
                  <a:schemeClr val="accent6"/>
                </a:solidFill>
                <a:latin typeface="Arial"/>
                <a:ea typeface="Arial"/>
                <a:cs typeface="Arial"/>
                <a:sym typeface="Arial"/>
              </a:rPr>
              <a:t>References</a:t>
            </a:r>
            <a:endParaRPr sz="4800" dirty="0">
              <a:solidFill>
                <a:schemeClr val="accent6"/>
              </a:solidFill>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sz="1800" dirty="0">
                <a:latin typeface="Times New Roman"/>
                <a:ea typeface="Times New Roman"/>
                <a:cs typeface="Times New Roman"/>
                <a:sym typeface="Times New Roman"/>
              </a:rPr>
              <a:t>Project </a:t>
            </a:r>
            <a:r>
              <a:rPr lang="en-US" sz="1800" dirty="0" err="1">
                <a:latin typeface="Times New Roman"/>
                <a:ea typeface="Times New Roman"/>
                <a:cs typeface="Times New Roman"/>
                <a:sym typeface="Times New Roman"/>
              </a:rPr>
              <a:t>Github</a:t>
            </a:r>
            <a:r>
              <a:rPr lang="en-US" sz="1800" dirty="0">
                <a:latin typeface="Times New Roman"/>
                <a:ea typeface="Times New Roman"/>
                <a:cs typeface="Times New Roman"/>
                <a:sym typeface="Times New Roman"/>
              </a:rPr>
              <a:t> link, Ramar Bose , 2024</a:t>
            </a:r>
            <a:endParaRPr sz="1800"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sz="1800" dirty="0">
                <a:latin typeface="Times New Roman"/>
                <a:ea typeface="Times New Roman"/>
                <a:cs typeface="Times New Roman"/>
                <a:sym typeface="Times New Roman"/>
              </a:rPr>
              <a:t>Project video recorded link (</a:t>
            </a:r>
            <a:r>
              <a:rPr lang="en-US" sz="1800" dirty="0" err="1" smtClean="0">
                <a:latin typeface="Times New Roman"/>
                <a:ea typeface="Times New Roman"/>
                <a:cs typeface="Times New Roman"/>
                <a:sym typeface="Times New Roman"/>
              </a:rPr>
              <a:t>youtube</a:t>
            </a:r>
            <a:r>
              <a:rPr lang="en-US" sz="1800" dirty="0" smtClean="0">
                <a:latin typeface="Times New Roman"/>
                <a:ea typeface="Times New Roman"/>
                <a:cs typeface="Times New Roman"/>
                <a:sym typeface="Times New Roman"/>
              </a:rPr>
              <a:t>/</a:t>
            </a:r>
            <a:r>
              <a:rPr lang="en-US" sz="1800" dirty="0" err="1" smtClean="0">
                <a:latin typeface="Times New Roman"/>
                <a:ea typeface="Times New Roman"/>
                <a:cs typeface="Times New Roman"/>
                <a:sym typeface="Times New Roman"/>
              </a:rPr>
              <a:t>github</a:t>
            </a:r>
            <a:r>
              <a:rPr lang="en-US" sz="1800" dirty="0">
                <a:latin typeface="Times New Roman"/>
                <a:ea typeface="Times New Roman"/>
                <a:cs typeface="Times New Roman"/>
                <a:sym typeface="Times New Roman"/>
              </a:rPr>
              <a:t>), Ramar Bose , 2024</a:t>
            </a:r>
            <a:endParaRPr sz="1800"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sz="1800" dirty="0">
                <a:latin typeface="Times New Roman"/>
                <a:ea typeface="Times New Roman"/>
                <a:cs typeface="Times New Roman"/>
                <a:sym typeface="Times New Roman"/>
              </a:rPr>
              <a:t>Project PPT &amp; Report </a:t>
            </a:r>
            <a:r>
              <a:rPr lang="en-US" sz="1800" dirty="0" err="1">
                <a:latin typeface="Times New Roman"/>
                <a:ea typeface="Times New Roman"/>
                <a:cs typeface="Times New Roman"/>
                <a:sym typeface="Times New Roman"/>
              </a:rPr>
              <a:t>github</a:t>
            </a:r>
            <a:r>
              <a:rPr lang="en-US" sz="1800" dirty="0">
                <a:latin typeface="Times New Roman"/>
                <a:ea typeface="Times New Roman"/>
                <a:cs typeface="Times New Roman"/>
                <a:sym typeface="Times New Roman"/>
              </a:rPr>
              <a:t> link, Ramar Bose , 2024 </a:t>
            </a:r>
            <a:endParaRPr sz="1800" dirty="0">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dirty="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dirty="0">
                <a:solidFill>
                  <a:schemeClr val="accent6"/>
                </a:solidFill>
                <a:latin typeface="Arial"/>
                <a:ea typeface="Arial"/>
                <a:cs typeface="Arial"/>
                <a:sym typeface="Arial"/>
              </a:rPr>
              <a:t>THANK YOU</a:t>
            </a:r>
            <a:endParaRPr dirty="0">
              <a:solidFill>
                <a:schemeClr val="accent6"/>
              </a:solidFill>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sz="3600" b="1" dirty="0" smtClean="0">
                <a:solidFill>
                  <a:schemeClr val="accent6"/>
                </a:solidFill>
                <a:latin typeface="Arial"/>
                <a:ea typeface="Arial"/>
                <a:cs typeface="Arial"/>
                <a:sym typeface="Arial"/>
              </a:rPr>
              <a:t/>
            </a:r>
            <a:br>
              <a:rPr lang="en-US" sz="3600" b="1" dirty="0" smtClean="0">
                <a:solidFill>
                  <a:schemeClr val="accent6"/>
                </a:solidFill>
                <a:latin typeface="Arial"/>
                <a:ea typeface="Arial"/>
                <a:cs typeface="Arial"/>
                <a:sym typeface="Arial"/>
              </a:rPr>
            </a:br>
            <a:r>
              <a:rPr lang="en-US" sz="3600" b="1" dirty="0" smtClean="0">
                <a:solidFill>
                  <a:schemeClr val="accent6"/>
                </a:solidFill>
                <a:latin typeface="Arial"/>
                <a:ea typeface="Arial"/>
                <a:cs typeface="Arial"/>
                <a:sym typeface="Arial"/>
              </a:rPr>
              <a:t>OUTLINE:</a:t>
            </a:r>
            <a:endParaRPr sz="3600" dirty="0">
              <a:solidFill>
                <a:schemeClr val="accent6"/>
              </a:solidFill>
            </a:endParaRPr>
          </a:p>
        </p:txBody>
      </p:sp>
      <p:sp>
        <p:nvSpPr>
          <p:cNvPr id="101" name="Google Shape;101;p14"/>
          <p:cNvSpPr txBox="1">
            <a:spLocks noGrp="1"/>
          </p:cNvSpPr>
          <p:nvPr>
            <p:ph type="body" idx="1"/>
          </p:nvPr>
        </p:nvSpPr>
        <p:spPr>
          <a:xfrm>
            <a:off x="2078182" y="1524000"/>
            <a:ext cx="9779038" cy="5334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Problem Statement </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Proposed System/Solution</a:t>
            </a: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Algorithm &amp; Deployment  </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GitHub Link</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Project Demo(photos / videos)</a:t>
            </a: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Conclusion</a:t>
            </a: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Future Scope</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References</a:t>
            </a:r>
            <a:endParaRPr dirty="0"/>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Problem Statement</a:t>
            </a:r>
            <a:endParaRPr sz="4400" dirty="0">
              <a:solidFill>
                <a:schemeClr val="accent6"/>
              </a:solidFill>
            </a:endParaRPr>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Arial"/>
                <a:ea typeface="Arial"/>
                <a:cs typeface="Arial"/>
                <a:sym typeface="Arial"/>
              </a:rPr>
              <a:t>This project aims to create a loan approval system using machine learning and </a:t>
            </a:r>
            <a:r>
              <a:rPr lang="en-US" sz="2600" dirty="0" err="1">
                <a:latin typeface="Arial"/>
                <a:ea typeface="Arial"/>
                <a:cs typeface="Arial"/>
                <a:sym typeface="Arial"/>
              </a:rPr>
              <a:t>ChatGPT's</a:t>
            </a:r>
            <a:r>
              <a:rPr lang="en-US" sz="2600" dirty="0">
                <a:latin typeface="Arial"/>
                <a:ea typeface="Arial"/>
                <a:cs typeface="Arial"/>
                <a:sym typeface="Arial"/>
              </a:rPr>
              <a:t> NLP. It will analyze past loan data to predict creditworthiness for new applicants. Integrating </a:t>
            </a:r>
            <a:r>
              <a:rPr lang="en-US" sz="2600" dirty="0" err="1">
                <a:latin typeface="Arial"/>
                <a:ea typeface="Arial"/>
                <a:cs typeface="Arial"/>
                <a:sym typeface="Arial"/>
              </a:rPr>
              <a:t>ChatGPT</a:t>
            </a:r>
            <a:r>
              <a:rPr lang="en-US" sz="2600" dirty="0">
                <a:latin typeface="Arial"/>
                <a:ea typeface="Arial"/>
                <a:cs typeface="Arial"/>
                <a:sym typeface="Arial"/>
              </a:rPr>
              <a:t> automates customer interactions, improving the loan application process. By combining analytics with conversational AI, it aims to boost accuracy and speed of approvals, enhancing the user experience for applicants and loan officers.</a:t>
            </a:r>
            <a:endParaRPr dirty="0"/>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Proposed Solution</a:t>
            </a:r>
            <a:endParaRPr sz="4400" dirty="0">
              <a:solidFill>
                <a:schemeClr val="accent6"/>
              </a:solidFill>
            </a:endParaRPr>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Arial"/>
                <a:ea typeface="Arial"/>
                <a:cs typeface="Arial"/>
                <a:sym typeface="Arial"/>
              </a:rPr>
              <a:t>The proposed end-to-end data science project with </a:t>
            </a:r>
            <a:r>
              <a:rPr lang="en-US" sz="2600" dirty="0" err="1">
                <a:latin typeface="Arial"/>
                <a:ea typeface="Arial"/>
                <a:cs typeface="Arial"/>
                <a:sym typeface="Arial"/>
              </a:rPr>
              <a:t>ChatGPT</a:t>
            </a:r>
            <a:r>
              <a:rPr lang="en-US" sz="2600" dirty="0">
                <a:latin typeface="Arial"/>
                <a:ea typeface="Arial"/>
                <a:cs typeface="Arial"/>
                <a:sym typeface="Arial"/>
              </a:rPr>
              <a:t> and a loan dataset involves data preprocessing, feature engineering, and training a machine learning model for loan approval prediction. Integration of </a:t>
            </a:r>
            <a:r>
              <a:rPr lang="en-US" sz="2600" dirty="0" err="1">
                <a:latin typeface="Arial"/>
                <a:ea typeface="Arial"/>
                <a:cs typeface="Arial"/>
                <a:sym typeface="Arial"/>
              </a:rPr>
              <a:t>ChatGPT</a:t>
            </a:r>
            <a:r>
              <a:rPr lang="en-US" sz="2600" dirty="0">
                <a:latin typeface="Arial"/>
                <a:ea typeface="Arial"/>
                <a:cs typeface="Arial"/>
                <a:sym typeface="Arial"/>
              </a:rPr>
              <a:t> enables a conversational interface for user inquiries and assistance. Thorough testing ensures model accuracy in real-world scenarios.</a:t>
            </a:r>
            <a:endParaRPr dirty="0"/>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Algorithm &amp; Deployment</a:t>
            </a:r>
            <a:endParaRPr dirty="0">
              <a:solidFill>
                <a:schemeClr val="accent6"/>
              </a:solidFill>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dirty="0">
                <a:latin typeface="Arial"/>
                <a:ea typeface="Arial"/>
                <a:cs typeface="Arial"/>
                <a:sym typeface="Arial"/>
              </a:rPr>
              <a:t>Data preprocessing: Clean and prepare loan dataset, handle missing values and outliers.</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Feature engineering: Extract relevant information to enhance model performance.</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Machine learning model training: Train model (e.g., logistic regression, random forest) to predict loan approval/rejection based on historical data.</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Integration of </a:t>
            </a:r>
            <a:r>
              <a:rPr lang="en-US" sz="2600" dirty="0" err="1">
                <a:latin typeface="Arial"/>
                <a:ea typeface="Arial"/>
                <a:cs typeface="Arial"/>
                <a:sym typeface="Arial"/>
              </a:rPr>
              <a:t>ChatGPT</a:t>
            </a:r>
            <a:r>
              <a:rPr lang="en-US" sz="2600" dirty="0">
                <a:latin typeface="Arial"/>
                <a:ea typeface="Arial"/>
                <a:cs typeface="Arial"/>
                <a:sym typeface="Arial"/>
              </a:rPr>
              <a:t>: Enable conversational interface for user inquiries and assistance.</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Testing and evaluation: Ensure model accuracy and effectiveness in real-world scenarios.</a:t>
            </a:r>
            <a:endParaRPr dirty="0"/>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accent1"/>
              </a:buClr>
              <a:buSzPts val="4400"/>
              <a:buFont typeface="Arial"/>
              <a:buNone/>
            </a:pP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smtClean="0">
                <a:solidFill>
                  <a:schemeClr val="accent6"/>
                </a:solidFill>
                <a:latin typeface="Arial"/>
                <a:ea typeface="Arial"/>
                <a:cs typeface="Arial"/>
                <a:sym typeface="Arial"/>
              </a:rPr>
              <a:t>GitHub </a:t>
            </a:r>
            <a:r>
              <a:rPr lang="en-US" sz="4400" b="1" dirty="0">
                <a:solidFill>
                  <a:schemeClr val="accent6"/>
                </a:solidFill>
                <a:latin typeface="Arial"/>
                <a:ea typeface="Arial"/>
                <a:cs typeface="Arial"/>
                <a:sym typeface="Arial"/>
              </a:rPr>
              <a:t>Link</a:t>
            </a:r>
            <a:endParaRPr dirty="0">
              <a:solidFill>
                <a:schemeClr val="accent6"/>
              </a:solidFill>
            </a:endParaRPr>
          </a:p>
        </p:txBody>
      </p:sp>
      <p:sp>
        <p:nvSpPr>
          <p:cNvPr id="129" name="Google Shape;129;p18"/>
          <p:cNvSpPr txBox="1">
            <a:spLocks noGrp="1"/>
          </p:cNvSpPr>
          <p:nvPr>
            <p:ph type="subTitle" idx="1"/>
          </p:nvPr>
        </p:nvSpPr>
        <p:spPr>
          <a:xfrm>
            <a:off x="616641" y="2328698"/>
            <a:ext cx="11152682" cy="830139"/>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US" sz="2600" dirty="0">
                <a:latin typeface="Arial"/>
                <a:ea typeface="Arial"/>
                <a:cs typeface="Arial"/>
                <a:sym typeface="Arial"/>
              </a:rPr>
              <a:t>https://github.com/123Govindaraj/810021114025govindaraj/tree/main</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358620"/>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2400" b="1" dirty="0">
                <a:solidFill>
                  <a:schemeClr val="accent6"/>
                </a:solidFill>
                <a:latin typeface="Arial"/>
                <a:ea typeface="Arial"/>
                <a:cs typeface="Arial"/>
                <a:sym typeface="Arial"/>
              </a:rPr>
              <a:t>Project Demo(Recorded Video)</a:t>
            </a:r>
            <a:endParaRPr sz="2400" dirty="0">
              <a:solidFill>
                <a:schemeClr val="accent6"/>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govindaraj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65018" y="1139834"/>
            <a:ext cx="11037944" cy="5583648"/>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Conclusion</a:t>
            </a:r>
            <a:endParaRPr dirty="0">
              <a:solidFill>
                <a:schemeClr val="accent6"/>
              </a:solidFill>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Arial"/>
                <a:ea typeface="Arial"/>
                <a:cs typeface="Arial"/>
                <a:sym typeface="Arial"/>
              </a:rPr>
              <a:t>Implementing an end-to-end data project with </a:t>
            </a:r>
            <a:r>
              <a:rPr lang="en-US" sz="2600" dirty="0" err="1">
                <a:latin typeface="Arial"/>
                <a:ea typeface="Arial"/>
                <a:cs typeface="Arial"/>
                <a:sym typeface="Arial"/>
              </a:rPr>
              <a:t>ChatGPT</a:t>
            </a:r>
            <a:r>
              <a:rPr lang="en-US" sz="2600" dirty="0">
                <a:latin typeface="Arial"/>
                <a:ea typeface="Arial"/>
                <a:cs typeface="Arial"/>
                <a:sym typeface="Arial"/>
              </a:rPr>
              <a: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dirty="0"/>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Future Scope</a:t>
            </a:r>
            <a:endParaRPr dirty="0">
              <a:solidFill>
                <a:schemeClr val="accent6"/>
              </a:solidFill>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dirty="0">
                <a:latin typeface="Arial"/>
                <a:ea typeface="Arial"/>
                <a:cs typeface="Arial"/>
                <a:sym typeface="Arial"/>
              </a:rPr>
              <a:t>In the future, leveraging </a:t>
            </a:r>
            <a:r>
              <a:rPr lang="en-US" dirty="0" err="1">
                <a:latin typeface="Arial"/>
                <a:ea typeface="Arial"/>
                <a:cs typeface="Arial"/>
                <a:sym typeface="Arial"/>
              </a:rPr>
              <a:t>ChatGPT</a:t>
            </a:r>
            <a:r>
              <a:rPr lang="en-US" dirty="0">
                <a:latin typeface="Arial"/>
                <a:ea typeface="Arial"/>
                <a:cs typeface="Arial"/>
                <a:sym typeface="Arial"/>
              </a:rPr>
              <a: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a:t>
            </a:r>
            <a:r>
              <a:rPr lang="en-US" dirty="0" err="1">
                <a:latin typeface="Arial"/>
                <a:ea typeface="Arial"/>
                <a:cs typeface="Arial"/>
                <a:sym typeface="Arial"/>
              </a:rPr>
              <a:t>ChatGPT</a:t>
            </a:r>
            <a:r>
              <a:rPr lang="en-US" dirty="0">
                <a:latin typeface="Arial"/>
                <a:ea typeface="Arial"/>
                <a:cs typeface="Arial"/>
                <a:sym typeface="Arial"/>
              </a:rPr>
              <a:t> in loan management holds great promise for innovation and financial inclusion.</a:t>
            </a:r>
            <a:endParaRPr sz="2000" dirty="0"/>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273</TotalTime>
  <Words>526</Words>
  <Application>Microsoft Office PowerPoint</Application>
  <PresentationFormat>Widescreen</PresentationFormat>
  <Paragraphs>51</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Arial Narrow</vt:lpstr>
      <vt:lpstr>Calibri</vt:lpstr>
      <vt:lpstr>Times New Roman</vt:lpstr>
      <vt:lpstr>Office Theme</vt:lpstr>
      <vt:lpstr>“An End-to-End Data Science Project with ChatGPT”</vt:lpstr>
      <vt:lpstr> OUTLINE:</vt:lpstr>
      <vt:lpstr>Problem Statement</vt:lpstr>
      <vt:lpstr>Proposed Solution</vt:lpstr>
      <vt:lpstr>Algorithm &amp; Deployment</vt:lpstr>
      <vt:lpstr>            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HARI</dc:creator>
  <cp:lastModifiedBy>Windows User</cp:lastModifiedBy>
  <cp:revision>14</cp:revision>
  <dcterms:modified xsi:type="dcterms:W3CDTF">2024-04-20T05:18:31Z</dcterms:modified>
</cp:coreProperties>
</file>